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BCAE"/>
    <a:srgbClr val="AD9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5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39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427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B8FD-F7D3-4063-8270-793A8827B641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12/09/2024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7C8EE-411F-4591-8A3B-75292ED53429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6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89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56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62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71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2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18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3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42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677D-7381-4211-905E-8E05DB77B1CF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6D04-D67F-46E7-8A06-0A1AC3A95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77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uadroTexto 4"/>
          <p:cNvSpPr txBox="1">
            <a:spLocks noChangeArrowheads="1"/>
          </p:cNvSpPr>
          <p:nvPr/>
        </p:nvSpPr>
        <p:spPr bwMode="auto">
          <a:xfrm>
            <a:off x="10586433" y="6054680"/>
            <a:ext cx="1392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solidFill>
                  <a:prstClr val="white"/>
                </a:solidFill>
                <a:latin typeface="Bahnschrift Light Condensed" panose="020B0502040204020203" pitchFamily="34" charset="0"/>
              </a:rPr>
              <a:t>Mecanismos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970096"/>
              </p:ext>
            </p:extLst>
          </p:nvPr>
        </p:nvGraphicFramePr>
        <p:xfrm>
          <a:off x="693174" y="1114300"/>
          <a:ext cx="10604091" cy="394728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56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0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3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580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Tipo de trámite (Queja, denuncia o sugerencia)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Forma de presentación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Autoridad ante la que se debe presentar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Requisitos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Formato 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Tiempo de respuesta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CAB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4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Sugerencias, quejas </a:t>
                      </a:r>
                    </a:p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 o denuncias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Comparecencia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Visitaduría Judicial </a:t>
                      </a:r>
                    </a:p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General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No establecidos</a:t>
                      </a:r>
                      <a:endParaRPr lang="es-MX" sz="11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 criterio del </a:t>
                      </a:r>
                    </a:p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interesado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No establecido</a:t>
                      </a:r>
                      <a:endParaRPr lang="es-MX" sz="11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96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Quejas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Escrito o comparecencia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Consejo de la Judicatura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Establecidos en el artículo 204 y 205 de la Ley Orgánica del Poder Judicial del Estado de Coahuila de Zaragoza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Escrito libre que contenga los requisitos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No establecido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95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Sugerencias</a:t>
                      </a:r>
                      <a:endParaRPr lang="es-MX" sz="11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Escrito</a:t>
                      </a:r>
                      <a:endParaRPr lang="es-MX" sz="1100" b="0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Áreas designadas del Poder Judicial del Estado por medio de su correo electrónico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No establecidos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A criterio del interesado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15 días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13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Solicitud de Acceso a la Información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Verbal, escrito, Plataforma Nacional de Transparencia, electrónico, vía telefónica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Unidad de Acceso a la Información Pública del Tribunal de Conciliación y Arbitraje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Establecidos en el artículo 130 y 131 de la Ley de Acceso a la Información Pública para el Estado de Coahuila de Zaragoza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Escrito libre que contenga los requisitos señalados en la ley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9 días hábiles</a:t>
                      </a:r>
                      <a:endParaRPr lang="es-MX" sz="1100" b="0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455" marR="9455" marT="9455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A285970-7561-6717-0DD4-64D482FEA048}"/>
              </a:ext>
            </a:extLst>
          </p:cNvPr>
          <p:cNvSpPr txBox="1"/>
          <p:nvPr/>
        </p:nvSpPr>
        <p:spPr>
          <a:xfrm>
            <a:off x="4944979" y="505326"/>
            <a:ext cx="180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2">
                    <a:lumMod val="50000"/>
                  </a:schemeClr>
                </a:solidFill>
                <a:latin typeface="Aptos" panose="020B0004020202020204" pitchFamily="34" charset="0"/>
              </a:rPr>
              <a:t>Mecanismos</a:t>
            </a:r>
            <a:endParaRPr lang="es-MX" sz="2000" b="1" dirty="0">
              <a:solidFill>
                <a:schemeClr val="tx2">
                  <a:lumMod val="50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E62EAC2-63F2-BE8C-08F5-B630F5D0A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424598"/>
            <a:ext cx="6571582" cy="78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rgbClr val="222A35"/>
                </a:solidFill>
                <a:effectLst/>
                <a:latin typeface="Aptos" panose="020B0004020202020204" pitchFamily="34" charset="0"/>
              </a:rPr>
              <a:t>Responsable de la información: </a:t>
            </a: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rgbClr val="806000"/>
                </a:solidFill>
                <a:effectLst/>
                <a:latin typeface="Aptos" panose="020B0004020202020204" pitchFamily="34" charset="0"/>
              </a:rPr>
              <a:t>Maestro Rodrigo González Morales. Secretario Técnico y de Transparencia</a:t>
            </a:r>
            <a:endParaRPr kumimoji="0" lang="es-MX" altLang="es-MX" sz="1000" b="1" i="0" u="none" strike="noStrike" cap="none" normalizeH="0" baseline="0" dirty="0">
              <a:ln>
                <a:noFill/>
              </a:ln>
              <a:solidFill>
                <a:srgbClr val="222A35"/>
              </a:solidFill>
              <a:effectLst/>
              <a:latin typeface="+mn-ea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rgbClr val="222A35"/>
                </a:solidFill>
                <a:effectLst/>
                <a:latin typeface="Aptos" panose="020B0004020202020204" pitchFamily="34" charset="0"/>
              </a:rPr>
              <a:t>Fecha de actualización: </a:t>
            </a:r>
            <a:r>
              <a:rPr lang="es-MX" altLang="es-MX" sz="1000" b="1" dirty="0">
                <a:solidFill>
                  <a:srgbClr val="806000"/>
                </a:solidFill>
                <a:latin typeface="Aptos" panose="020B0004020202020204" pitchFamily="34" charset="0"/>
              </a:rPr>
              <a:t>12</a:t>
            </a: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rgbClr val="806000"/>
                </a:solidFill>
                <a:effectLst/>
                <a:latin typeface="Aptos" panose="020B0004020202020204" pitchFamily="34" charset="0"/>
              </a:rPr>
              <a:t> de </a:t>
            </a:r>
            <a:r>
              <a:rPr lang="es-MX" altLang="es-MX" sz="1000" b="1" dirty="0">
                <a:solidFill>
                  <a:srgbClr val="806000"/>
                </a:solidFill>
                <a:latin typeface="Aptos" panose="020B0004020202020204" pitchFamily="34" charset="0"/>
              </a:rPr>
              <a:t>septiembre</a:t>
            </a: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rgbClr val="806000"/>
                </a:solidFill>
                <a:effectLst/>
                <a:latin typeface="Aptos" panose="020B0004020202020204" pitchFamily="34" charset="0"/>
              </a:rPr>
              <a:t> de 2024</a:t>
            </a:r>
            <a:endParaRPr kumimoji="0" lang="es-MX" altLang="es-MX" sz="1000" b="1" i="0" u="none" strike="noStrike" cap="none" normalizeH="0" baseline="0" dirty="0">
              <a:ln>
                <a:noFill/>
              </a:ln>
              <a:solidFill>
                <a:srgbClr val="222A35"/>
              </a:solidFill>
              <a:effectLst/>
              <a:latin typeface="+mn-ea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s-ES" altLang="es-MX" sz="1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https://www.pjecz.gob.mx/transparencia-tca/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131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208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Bahnschrift Light Condensed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user</cp:lastModifiedBy>
  <cp:revision>62</cp:revision>
  <dcterms:created xsi:type="dcterms:W3CDTF">2020-08-26T20:22:09Z</dcterms:created>
  <dcterms:modified xsi:type="dcterms:W3CDTF">2024-09-12T18:40:16Z</dcterms:modified>
</cp:coreProperties>
</file>